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67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4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86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91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8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2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7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8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88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44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4670-483B-4A72-B365-6C452F7F4416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2923-FC63-4644-B23C-31ED0B59F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8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14908F-49B3-414D-CFD3-DBA3BEDFDF9F}"/>
              </a:ext>
            </a:extLst>
          </p:cNvPr>
          <p:cNvSpPr txBox="1"/>
          <p:nvPr/>
        </p:nvSpPr>
        <p:spPr>
          <a:xfrm>
            <a:off x="275304" y="265472"/>
            <a:ext cx="861305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/>
              <a:t>台風対策のお願い</a:t>
            </a:r>
          </a:p>
          <a:p>
            <a:endParaRPr lang="ja-JP" altLang="en-US" sz="2800" dirty="0"/>
          </a:p>
          <a:p>
            <a:r>
              <a:rPr lang="ja-JP" altLang="en-US" sz="2400" b="1" dirty="0"/>
              <a:t>被害を最小限にするため下記のことにご協力をお願いします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１：ベランダにある</a:t>
            </a:r>
            <a:r>
              <a:rPr lang="ja-JP" altLang="en-US" sz="2400" b="1" u="sng" dirty="0"/>
              <a:t>排水溝のごみ</a:t>
            </a:r>
            <a:r>
              <a:rPr lang="ja-JP" altLang="en-US" sz="2400" b="1" dirty="0"/>
              <a:t>を取り除きましょう。</a:t>
            </a:r>
            <a:endParaRPr lang="en-US" altLang="ja-JP" sz="2400" b="1" dirty="0"/>
          </a:p>
          <a:p>
            <a:endParaRPr lang="ja-JP" altLang="en-US" sz="2400" b="1" dirty="0"/>
          </a:p>
          <a:p>
            <a:r>
              <a:rPr lang="ja-JP" altLang="en-US" sz="2400" b="1" dirty="0"/>
              <a:t>２：ベランダにある植木鉢や物干しざお等は屋内に移動しましょう。植木鉢の土で排水溝が目詰まりし、</a:t>
            </a:r>
            <a:r>
              <a:rPr lang="ja-JP" altLang="en-US" sz="2400" b="1" u="sng" dirty="0"/>
              <a:t>水があふれ自宅が浸水します。物干し竿が飛んでガラスを割ります。</a:t>
            </a:r>
            <a:endParaRPr lang="en-US" altLang="ja-JP" sz="2400" b="1" u="sng" dirty="0"/>
          </a:p>
          <a:p>
            <a:endParaRPr lang="ja-JP" altLang="en-US" sz="2400" b="1" dirty="0"/>
          </a:p>
          <a:p>
            <a:r>
              <a:rPr lang="ja-JP" altLang="en-US" sz="2400" b="1" dirty="0"/>
              <a:t>３：ベランダ側の窓にガムテープ、</a:t>
            </a:r>
            <a:r>
              <a:rPr lang="ja-JP" altLang="en-US" sz="2400" b="1" u="sng" dirty="0"/>
              <a:t>溝部分にタオル</a:t>
            </a:r>
            <a:r>
              <a:rPr lang="ja-JP" altLang="en-US" sz="2400" b="1" dirty="0"/>
              <a:t>や新聞紙詰めて吹込み対策をしましょう。</a:t>
            </a:r>
            <a:endParaRPr lang="en-US" altLang="ja-JP" sz="2400" b="1" dirty="0"/>
          </a:p>
          <a:p>
            <a:endParaRPr lang="ja-JP" altLang="en-US" sz="2400" b="1" dirty="0"/>
          </a:p>
          <a:p>
            <a:r>
              <a:rPr lang="ja-JP" altLang="en-US" sz="2400" b="1" dirty="0"/>
              <a:t>４：停電すると水をくみ上げるポンプが止まって、断水することがあります。各自</a:t>
            </a:r>
            <a:r>
              <a:rPr lang="ja-JP" altLang="en-US" sz="2400" b="1" u="sng" dirty="0"/>
              <a:t>水の備蓄</a:t>
            </a:r>
            <a:r>
              <a:rPr lang="ja-JP" altLang="en-US" sz="2400" b="1" dirty="0"/>
              <a:t>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383821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古賀 一八</dc:creator>
  <cp:lastModifiedBy>古賀 一八</cp:lastModifiedBy>
  <cp:revision>2</cp:revision>
  <dcterms:created xsi:type="dcterms:W3CDTF">2022-09-02T21:53:50Z</dcterms:created>
  <dcterms:modified xsi:type="dcterms:W3CDTF">2022-09-02T21:58:28Z</dcterms:modified>
</cp:coreProperties>
</file>